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6" autoAdjust="0"/>
  </p:normalViewPr>
  <p:slideViewPr>
    <p:cSldViewPr snapToGrid="0">
      <p:cViewPr>
        <p:scale>
          <a:sx n="124" d="100"/>
          <a:sy n="124" d="100"/>
        </p:scale>
        <p:origin x="714" y="-121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E56E-276F-49A9-B269-575C106FF678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7642-4856-403E-94AF-450E0B1683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04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E56E-276F-49A9-B269-575C106FF678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7642-4856-403E-94AF-450E0B1683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91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E56E-276F-49A9-B269-575C106FF678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7642-4856-403E-94AF-450E0B1683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82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E56E-276F-49A9-B269-575C106FF678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7642-4856-403E-94AF-450E0B1683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97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E56E-276F-49A9-B269-575C106FF678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7642-4856-403E-94AF-450E0B1683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74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E56E-276F-49A9-B269-575C106FF678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7642-4856-403E-94AF-450E0B1683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39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E56E-276F-49A9-B269-575C106FF678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7642-4856-403E-94AF-450E0B1683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34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E56E-276F-49A9-B269-575C106FF678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7642-4856-403E-94AF-450E0B1683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48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E56E-276F-49A9-B269-575C106FF678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7642-4856-403E-94AF-450E0B1683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55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E56E-276F-49A9-B269-575C106FF678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7642-4856-403E-94AF-450E0B1683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52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E56E-276F-49A9-B269-575C106FF678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7642-4856-403E-94AF-450E0B1683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75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8E56E-276F-49A9-B269-575C106FF678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97642-4856-403E-94AF-450E0B1683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19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A6BE83A-C151-4D8D-B503-4D035D9D24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461" b="6951"/>
          <a:stretch/>
        </p:blipFill>
        <p:spPr>
          <a:xfrm>
            <a:off x="-409600" y="-811633"/>
            <a:ext cx="8057197" cy="232657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7DD825D-04C3-450D-B533-4961C4A597D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683" t="43915" r="13557" b="43086"/>
          <a:stretch/>
        </p:blipFill>
        <p:spPr>
          <a:xfrm>
            <a:off x="1596466" y="375015"/>
            <a:ext cx="4638684" cy="809296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15F3A8D9-87B1-4D78-A54A-8E476E46E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15" y="79855"/>
            <a:ext cx="716336" cy="879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3E89C82-3D56-4EBA-A351-2C430AA95D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8460733"/>
            <a:ext cx="6858000" cy="683267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F25518A-7849-4BBE-AA48-BA14991D085F}"/>
              </a:ext>
            </a:extLst>
          </p:cNvPr>
          <p:cNvSpPr txBox="1"/>
          <p:nvPr/>
        </p:nvSpPr>
        <p:spPr>
          <a:xfrm>
            <a:off x="-649877" y="8480595"/>
            <a:ext cx="8157754" cy="85664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 defTabSz="1828800" hangingPunct="0">
              <a:spcBef>
                <a:spcPts val="400"/>
              </a:spcBef>
              <a:defRPr sz="2200" b="0"/>
            </a:pPr>
            <a:r>
              <a:rPr lang="ru-RU" sz="1050" kern="0" dirty="0">
                <a:solidFill>
                  <a:srgbClr val="FFFFFF"/>
                </a:solidFill>
                <a:latin typeface="Euclid Triangle"/>
                <a:sym typeface="Euclid Triangle"/>
              </a:rPr>
              <a:t>Контактные лица:</a:t>
            </a:r>
          </a:p>
          <a:p>
            <a:pPr algn="ctr" defTabSz="1828800" hangingPunct="0">
              <a:spcBef>
                <a:spcPts val="400"/>
              </a:spcBef>
              <a:defRPr sz="2200" b="0"/>
            </a:pPr>
            <a:r>
              <a:rPr lang="ru-RU" sz="1050" kern="0" dirty="0">
                <a:solidFill>
                  <a:srgbClr val="FFFFFF"/>
                </a:solidFill>
                <a:latin typeface="Euclid Triangle"/>
                <a:sym typeface="Euclid Triangle"/>
              </a:rPr>
              <a:t>Организаторы мероприятия: +7 (926) 419-74-16 </a:t>
            </a:r>
            <a:r>
              <a:rPr lang="ru-RU" sz="1050" kern="0" dirty="0" smtClean="0">
                <a:solidFill>
                  <a:srgbClr val="FFFFFF"/>
                </a:solidFill>
                <a:latin typeface="Euclid Triangle"/>
                <a:sym typeface="Euclid Triangle"/>
              </a:rPr>
              <a:t>Валентина +7 (916)631-69-41 Елена</a:t>
            </a:r>
            <a:endParaRPr lang="ru-RU" sz="1050" kern="0" dirty="0">
              <a:solidFill>
                <a:srgbClr val="FFFFFF"/>
              </a:solidFill>
              <a:latin typeface="Euclid Triangle"/>
              <a:sym typeface="Euclid Triangle"/>
            </a:endParaRPr>
          </a:p>
          <a:p>
            <a:pPr defTabSz="1828800" hangingPunct="0">
              <a:spcBef>
                <a:spcPts val="400"/>
              </a:spcBef>
              <a:defRPr sz="2200" b="0"/>
            </a:pPr>
            <a:endParaRPr sz="2800" kern="0" dirty="0">
              <a:solidFill>
                <a:srgbClr val="FFFFFF"/>
              </a:solidFill>
              <a:latin typeface="Euclid Triangle"/>
              <a:sym typeface="Euclid Triangl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4ACD5A-F462-441F-B79C-24E4C0166E50}"/>
              </a:ext>
            </a:extLst>
          </p:cNvPr>
          <p:cNvSpPr txBox="1"/>
          <p:nvPr/>
        </p:nvSpPr>
        <p:spPr>
          <a:xfrm>
            <a:off x="1216784" y="250674"/>
            <a:ext cx="4424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Euclid Triangle" panose="020B0504000000000000" pitchFamily="34" charset="-52"/>
              </a:rPr>
              <a:t>Спортивный праздник «VI Всероссийские </a:t>
            </a:r>
          </a:p>
          <a:p>
            <a:pPr algn="ctr"/>
            <a:r>
              <a:rPr lang="ru-RU" sz="1200" b="1" dirty="0">
                <a:solidFill>
                  <a:schemeClr val="bg1"/>
                </a:solidFill>
                <a:latin typeface="Euclid Triangle" panose="020B0504000000000000" pitchFamily="34" charset="-52"/>
              </a:rPr>
              <a:t>«СТАРТЫ МЕЧТЫ» среди </a:t>
            </a:r>
            <a:r>
              <a:rPr lang="ru-RU" sz="1200" b="1" dirty="0" smtClean="0">
                <a:solidFill>
                  <a:schemeClr val="bg1"/>
                </a:solidFill>
                <a:latin typeface="Euclid Triangle" panose="020B0504000000000000" pitchFamily="34" charset="-52"/>
              </a:rPr>
              <a:t>детей до 18 лет с особенностями развития и  </a:t>
            </a:r>
            <a:r>
              <a:rPr lang="ru-RU" sz="1200" b="1" dirty="0">
                <a:solidFill>
                  <a:schemeClr val="bg1"/>
                </a:solidFill>
                <a:latin typeface="Euclid Triangle" panose="020B0504000000000000" pitchFamily="34" charset="-52"/>
              </a:rPr>
              <a:t>здоровья по горнолыжному </a:t>
            </a:r>
            <a:r>
              <a:rPr lang="ru-RU" sz="1200" b="1" dirty="0" smtClean="0">
                <a:solidFill>
                  <a:schemeClr val="bg1"/>
                </a:solidFill>
                <a:latin typeface="Euclid Triangle" panose="020B0504000000000000" pitchFamily="34" charset="-52"/>
              </a:rPr>
              <a:t>спорту, г. Вологда, 1-4 марта 2021г. 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Euclid Triangle" panose="020B0504000000000000" pitchFamily="34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5601B9-30DF-4C85-981F-A4897FE2AB9C}"/>
              </a:ext>
            </a:extLst>
          </p:cNvPr>
          <p:cNvSpPr txBox="1"/>
          <p:nvPr/>
        </p:nvSpPr>
        <p:spPr>
          <a:xfrm>
            <a:off x="220852" y="1120731"/>
            <a:ext cx="6551908" cy="7396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endParaRPr lang="ru-RU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ВСЕРОССИИ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̆СКАЯ КОНФЕРЕНЦИЯ </a:t>
            </a:r>
            <a:endParaRPr lang="ru-RU" sz="1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региональных 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лидеров, инструкторов,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родителеи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̆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детеи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̆ с особенностями здоровья и развития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КОНФЕРЕНЦ-ЗАЛ Центра отдыха и развлечений “</a:t>
            </a:r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.”, </a:t>
            </a:r>
            <a:r>
              <a:rPr lang="ru-RU" sz="1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Стризнево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марта 2021 года с 14:30 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19:00 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Ключевые спикеры конференции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✅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Наталья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Крель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директор комитета «Национальные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Пифийские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игры» и вице-президент Федерации спортивных танцев на колясках России.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✅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Игорь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Шпицберг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специалист в области реабилитации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людеи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̆ с аутизмом, основатель и руководитель центра реабилитации инвалидов детства «Наш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солнечныи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̆ мир», член Правления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Международнои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̆ Ассоциации «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Autism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latin typeface="Segoe UI Symbol" panose="020B0502040204020203" pitchFamily="34" charset="0"/>
                <a:ea typeface="Calibri" panose="020F0502020204030204" pitchFamily="34" charset="0"/>
                <a:cs typeface="Segoe UI Symbol" panose="020B0502040204020203" pitchFamily="34" charset="0"/>
              </a:rPr>
              <a:t>✅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Владимир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Вайнер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директор Фонда развития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медиапроектов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социальных программ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Gladway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креативныи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̆ директор Центра рекламных исследований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Grand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Prix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14.30 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конференции, модератор Елена Дмитриева, менеджер проектов АНО «Лига Мечты»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14.35 - 15.00 – краткие презентации представителей региональных 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центров. Первая </a:t>
            </a:r>
            <a:r>
              <a:rPr lang="ru-RU" sz="1000" b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Тюмень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15.00 - прямой эфир в аккаунтах АНО «Лига Мечты» в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Instagram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Facebook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VK,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YouTube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</a:t>
            </a:r>
            <a:r>
              <a:rPr lang="ru-RU" sz="10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Изучение </a:t>
            </a:r>
            <a:r>
              <a:rPr lang="ru-RU" sz="1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 включения адаптивного спорта в ИПРА в ХМАО для </a:t>
            </a:r>
            <a:r>
              <a:rPr lang="ru-RU" sz="1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дальнейшего</a:t>
            </a:r>
            <a:r>
              <a:rPr lang="ru-RU" sz="1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тиражирования этого подхода в регионах </a:t>
            </a:r>
            <a:r>
              <a:rPr lang="ru-RU" sz="10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РФ</a:t>
            </a:r>
            <a:endParaRPr lang="ru-RU" sz="9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Спикер: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Коржук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Олеся Викторовна, начальник отдела 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медико-социального 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сопровождения и реабилитации 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 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"Центр адаптивного спорта Югры"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Продолжение  - краткие 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презентации представителей региональных 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центров,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спикер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Крель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Наталья 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Валерьевна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15- 16.30.00 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кофе-брейк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16.30 - 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спикер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Вайнер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Владимир Леонидович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17.00 - </a:t>
            </a:r>
            <a:r>
              <a:rPr lang="ru-RU" sz="1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Шавелькин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Н. об актуальном сборе отчетности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17.05 – 17.20  - кофе-брейк 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17-20 - 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20.00 </a:t>
            </a: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спикер </a:t>
            </a:r>
            <a:r>
              <a:rPr lang="ru-RU" sz="1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Шпицберг</a:t>
            </a: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Игорь Владимирович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b="1" i="1" dirty="0" smtClean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***Мероприятие </a:t>
            </a:r>
            <a:r>
              <a:rPr lang="ru-RU" sz="1000" b="1" i="1" dirty="0">
                <a:solidFill>
                  <a:srgbClr val="44546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проходит при поддержке Фонда Президентских грантов</a:t>
            </a:r>
            <a:r>
              <a:rPr lang="ru-RU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67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672</TotalTime>
  <Words>175</Words>
  <Application>Microsoft Office PowerPoint</Application>
  <PresentationFormat>Экран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Euclid Triangle</vt:lpstr>
      <vt:lpstr>Segoe UI Symbol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Шапорова</dc:creator>
  <cp:lastModifiedBy>User13</cp:lastModifiedBy>
  <cp:revision>41</cp:revision>
  <dcterms:created xsi:type="dcterms:W3CDTF">2021-02-08T07:51:53Z</dcterms:created>
  <dcterms:modified xsi:type="dcterms:W3CDTF">2021-03-02T10:49:32Z</dcterms:modified>
</cp:coreProperties>
</file>