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1" r:id="rId27"/>
    <p:sldId id="280" r:id="rId28"/>
    <p:sldId id="283" r:id="rId29"/>
    <p:sldId id="282" r:id="rId30"/>
    <p:sldId id="289" r:id="rId31"/>
    <p:sldId id="286" r:id="rId32"/>
    <p:sldId id="287" r:id="rId33"/>
    <p:sldId id="290" r:id="rId34"/>
    <p:sldId id="288" r:id="rId35"/>
    <p:sldId id="28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9EDE"/>
    <a:srgbClr val="24E1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2BC2-3898-4385-A01C-5BA67ED6ABC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EC61-136C-411B-A284-87F0C6CF7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79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0EC61-136C-411B-A284-87F0C6CF7F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84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C7DE3-AC42-9E69-C597-FAECDF08C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485ED8-744D-50BD-0A73-EEA0E20D1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8EDC88-D687-1493-6245-62617474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6F72D-67E3-689B-4BF1-237B3EEC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C6816A-E317-ECC6-99A6-D1CC664E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08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009034-99D5-67BE-9FC3-93E132D0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869D06-72CB-E4C5-6455-00BBA475A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AFE1A8-51A6-A27F-194F-1ADB4791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9A989A-BAA5-D903-E863-D65425E5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AF1116-D944-2C81-680C-CC3018D6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0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D05433-A14B-2457-EB89-9F8B1FC22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6AD54E-BAE3-3A3B-E8B8-5265E53F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3A759A-F13A-7B29-9624-0DA32AC7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997280-F47A-6AEE-9A26-CF6CBCF1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FF468B-03B9-9A5F-97F0-C2FE59EA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8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F16DE-07B6-BB55-C2BA-EDDF0E9A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F9F497-6018-602D-2324-440A6D725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B6460F-2A6E-5FCF-6ACE-D05B8DC6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B89450-6A02-26FB-AAA9-CE698492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C5AAA1-CD0B-74F6-72E3-C338D00B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32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0B68E-4F82-FB8A-AC79-6485FD2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32C2D8-642A-4393-7565-193AB539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9776BD-13CA-D0EA-C9D5-ACCB5859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E73BD8-E72F-7573-6FE5-818FB9B0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EE1B6-2832-88B0-87EC-8C620DE6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7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CBA2F-4221-3489-ACE5-B712851C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21EA4F-15B2-6A53-B913-E19925F9D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E1CF1D-1519-BE8D-451F-5E609E86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0E3A6E-329C-A07F-8126-40F26506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E4C455-DD94-B1AD-ADA2-07D38EFD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F74AF3-1200-B670-DECA-320019D8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33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24D105-795A-0ED4-6AB1-2F393EFB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E1F919-B18A-E4BE-ACCB-9E5992E7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9E614F-D49D-0323-9E41-8EC08F8A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C17566-9990-F91A-6D8B-71B496697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EE9EE0A-BCBF-6C98-D2B5-7051C24D4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B12252-FBD4-DA91-A295-0A133106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395D9D7-76F6-0D07-061F-DD86DB33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093A343-528E-9836-E97B-04B2725D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9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9F48BE-8195-C485-101B-76F92BAB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BF15C7-38F9-1F9B-5E53-C512617C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6F22A0-8354-7644-65A2-74B164CB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541250-5517-ED39-CC5A-62BFF608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2404857-8FDB-F418-D4AC-48FB6C28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792269-DC88-DB61-B77E-8F25AF93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4E41C9-D572-47F7-FFB4-F91992B6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5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0D781-E042-236A-0028-302B1667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972134-F141-BA00-3BB2-B2D559956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2BA370-8F7F-9BD6-9C0B-987BC8178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B3FBC9-5F5D-7FFA-F8FA-ADB3BB0D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F4DC15-3988-2F34-DA89-3B0EF73C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901DEC-CFB3-F4ED-A8AE-E13624EA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7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DA6F4E-5D35-0EDF-CD8B-8563094F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18EB60-2E69-8899-4D89-1166BAC82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0DBFAD-825B-5BE3-A48D-4BEFA22E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A1C9C6-701A-2C2B-9008-83C7EC46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013921-BC50-11CC-E01B-E01655DD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C64DCB-7083-301E-37E4-C54AB374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69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E48B43-7248-B68E-F561-0E742989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D1DA7A-8A3A-98DA-150F-3B2FD282E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05ECF2-8028-BEFD-0D6E-534C89A1C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E2EC4-2F9F-4166-90E3-3CA05D1C117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F6BC54-30A7-8DB5-310C-A3AD44D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4D77B6-CE88-A15F-2CAE-2E7F1C43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6E27-1190-4991-8A33-13B3919D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5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4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94F11-D9E5-3D22-6BFC-D1518E16A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6406" y="562707"/>
            <a:ext cx="6682154" cy="469509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spc="300" dirty="0">
                <a:solidFill>
                  <a:srgbClr val="24E11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</a:t>
            </a:r>
            <a:br>
              <a:rPr lang="ru-RU" sz="4000" b="1" spc="300" dirty="0">
                <a:solidFill>
                  <a:srgbClr val="24E11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spc="300" dirty="0">
                <a:solidFill>
                  <a:srgbClr val="24E11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«Лига Мечты – Движение вместе»</a:t>
            </a:r>
            <a:br>
              <a:rPr lang="ru-RU" sz="4000" b="1" spc="300" dirty="0">
                <a:solidFill>
                  <a:srgbClr val="24E11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5200" b="1" spc="300" dirty="0">
              <a:solidFill>
                <a:srgbClr val="24E11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4179FF-4673-8798-4E46-FA83784681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12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5DA70D-D1F7-88B7-977A-ACDC24DF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36"/>
            <a:ext cx="10515600" cy="69826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«Лига Мечты»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«Лига мечты» - путь к чемпионству для особенных деток  в Маслянинском районе. С 2018 года в нашем районе успешно развивается программа инновационного терапевтического спорта.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«Лига Мечты» открывает для детей с ограниченными возможностями здоровья путь к спортивным вершинам. Ежегодно юные участники демонстрируют свои таланты на всероссийских стартах, завоевывая призовые места. Программа «Лига Мечты» - это не только спортивные достижения, но и возможность раскрыть свой потенциал, обрести уверенность в себе и найти новых друзей.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FA0B02-0E9D-128F-2312-B8640064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00" y="5832763"/>
            <a:ext cx="228600" cy="34419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052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88AC6-5C13-7132-F368-0CFB66C0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4CE4217-5DF6-A3E3-91A9-D103E4D86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304" y="190788"/>
            <a:ext cx="5352919" cy="38511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DF42F4-8F21-A1E5-DC30-C71FBE607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223" y="190789"/>
            <a:ext cx="3511550" cy="38511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4911CF-C440-1BD4-8965-0DA8F2936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09" y="190788"/>
            <a:ext cx="2876595" cy="38561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DC24B1-AA5C-B451-3B50-30FD13E03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29"/>
          <a:stretch/>
        </p:blipFill>
        <p:spPr>
          <a:xfrm>
            <a:off x="279709" y="4041896"/>
            <a:ext cx="4615127" cy="28615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0997D71-6E8F-58F4-99E8-CFA7C9E87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709" y="4216233"/>
            <a:ext cx="6091028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23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D912D5-1CD5-4EE0-CB9B-BBB49002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A17F8B-B80F-7858-2B4E-B2ED682AD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4" y="207818"/>
            <a:ext cx="11499272" cy="6285057"/>
          </a:xfrm>
        </p:spPr>
      </p:pic>
    </p:spTree>
    <p:extLst>
      <p:ext uri="{BB962C8B-B14F-4D97-AF65-F5344CB8AC3E}">
        <p14:creationId xmlns:p14="http://schemas.microsoft.com/office/powerpoint/2010/main" xmlns="" val="249610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940FB-13F9-3AB3-33AE-F983F4A6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419D5E5-2B7C-39CC-3FC6-4A5F3B010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28"/>
          <a:stretch/>
        </p:blipFill>
        <p:spPr>
          <a:xfrm>
            <a:off x="183193" y="140061"/>
            <a:ext cx="3263503" cy="310125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8B1FF3-C65D-0950-A808-B9A5AEE5F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56" t="18316"/>
          <a:stretch/>
        </p:blipFill>
        <p:spPr>
          <a:xfrm>
            <a:off x="9102435" y="146988"/>
            <a:ext cx="2906371" cy="3752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32A9B1-0423-57EC-20EC-949357E91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193" y="3241315"/>
            <a:ext cx="2814731" cy="34766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B4CACF1-E52D-EFD2-E17E-AA0CA5DDA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10" b="33712"/>
          <a:stretch/>
        </p:blipFill>
        <p:spPr>
          <a:xfrm>
            <a:off x="3446696" y="146988"/>
            <a:ext cx="4114800" cy="2895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9E68EAE-F6A7-34F2-F741-EDE25B08E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924" y="2907939"/>
            <a:ext cx="2143125" cy="381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3401B32-16FD-9450-1A3F-F89651363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9310" y="146988"/>
            <a:ext cx="2143125" cy="37529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D18A328-10FF-8B2F-082A-BE827D9F0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501" y="2907939"/>
            <a:ext cx="2143125" cy="381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E21677F-DED9-C539-0279-ED7AAF602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7626" y="3870108"/>
            <a:ext cx="4741180" cy="28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75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D60EC-1170-3545-0F47-F05DE213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FC8C3D-2ADB-94B7-3434-B18DE9D4C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09" y="249382"/>
            <a:ext cx="11776064" cy="6359236"/>
          </a:xfrm>
        </p:spPr>
      </p:pic>
    </p:spTree>
    <p:extLst>
      <p:ext uri="{BB962C8B-B14F-4D97-AF65-F5344CB8AC3E}">
        <p14:creationId xmlns:p14="http://schemas.microsoft.com/office/powerpoint/2010/main" xmlns="" val="132003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7BED2-1754-487D-E317-5011041D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1CF5EE0-EADE-3CA2-AE4B-ADE74C179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836"/>
          <a:stretch/>
        </p:blipFill>
        <p:spPr>
          <a:xfrm>
            <a:off x="238612" y="365125"/>
            <a:ext cx="3263503" cy="30798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9E8B9E-228C-8BA7-107A-23F705336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00" b="35480"/>
          <a:stretch/>
        </p:blipFill>
        <p:spPr>
          <a:xfrm>
            <a:off x="3502115" y="381118"/>
            <a:ext cx="2106276" cy="3047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22EB2C-0BE4-B7E9-36D6-0E6BA972B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6" t="28913" r="27240" b="4672"/>
          <a:stretch/>
        </p:blipFill>
        <p:spPr>
          <a:xfrm>
            <a:off x="238612" y="3429000"/>
            <a:ext cx="2546152" cy="32327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D1BA0E-0B22-A04B-8F2F-1D65C755F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83" t="12246" b="15783"/>
          <a:stretch/>
        </p:blipFill>
        <p:spPr>
          <a:xfrm>
            <a:off x="5608391" y="381120"/>
            <a:ext cx="2767824" cy="30638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601D93-648A-937A-8FFE-F152C5F5C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4764" y="3429000"/>
            <a:ext cx="5591451" cy="323277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B657E39-B5DD-EB18-418C-551B2C6A9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31"/>
          <a:stretch/>
        </p:blipFill>
        <p:spPr>
          <a:xfrm>
            <a:off x="8376215" y="381119"/>
            <a:ext cx="3815785" cy="62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21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30A1C-92A7-6C93-882F-67F67085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C1AE4B2-51D0-3AF7-E607-2EA584871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57" y="166255"/>
            <a:ext cx="11763561" cy="6326620"/>
          </a:xfrm>
        </p:spPr>
      </p:pic>
    </p:spTree>
    <p:extLst>
      <p:ext uri="{BB962C8B-B14F-4D97-AF65-F5344CB8AC3E}">
        <p14:creationId xmlns:p14="http://schemas.microsoft.com/office/powerpoint/2010/main" xmlns="" val="406601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8DC4F-3274-FB76-C149-EE111FEA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5A34EC-1834-1E6C-036F-92EC4DAF5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3" t="32893"/>
          <a:stretch/>
        </p:blipFill>
        <p:spPr>
          <a:xfrm>
            <a:off x="3578897" y="92576"/>
            <a:ext cx="5500254" cy="27613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25107F-C8EB-B604-719B-F1B1BEC1E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3" t="17508"/>
          <a:stretch/>
        </p:blipFill>
        <p:spPr>
          <a:xfrm>
            <a:off x="586316" y="2973821"/>
            <a:ext cx="5500254" cy="33943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55AFE9F-CF94-EFF5-AD33-115EA3C87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251" y="2973821"/>
            <a:ext cx="5090549" cy="3394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DCB39B-BAC1-0205-E07D-610E2066F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7" t="28324"/>
          <a:stretch/>
        </p:blipFill>
        <p:spPr>
          <a:xfrm>
            <a:off x="595746" y="76200"/>
            <a:ext cx="2740697" cy="27634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9ED8EE0-E6A9-64BB-5ACD-B414CDDB34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699" t="400" b="67018"/>
          <a:stretch/>
        </p:blipFill>
        <p:spPr>
          <a:xfrm>
            <a:off x="9514271" y="365125"/>
            <a:ext cx="2303521" cy="22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60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0B9A5-2D18-D87E-5E65-A8A78D39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E0FF715-DE91-6BD7-8ADF-C4147146A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10" y="124692"/>
            <a:ext cx="11624786" cy="6553200"/>
          </a:xfrm>
        </p:spPr>
      </p:pic>
    </p:spTree>
    <p:extLst>
      <p:ext uri="{BB962C8B-B14F-4D97-AF65-F5344CB8AC3E}">
        <p14:creationId xmlns:p14="http://schemas.microsoft.com/office/powerpoint/2010/main" xmlns="" val="27517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FE3975-06ED-7090-0A3C-9B9C1917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E46B75-85D2-1C62-8049-F1EC9EB4F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982" y="4146119"/>
            <a:ext cx="5324765" cy="262922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3FF1FB-DE05-E8F3-6CF4-133EF03CB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237" y="200892"/>
            <a:ext cx="2263869" cy="3780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B63706-5C30-5E41-1D46-BA5233691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61" y="200891"/>
            <a:ext cx="2637008" cy="25661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7D31D94-27CA-7B46-8838-795919F634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173" y="200891"/>
            <a:ext cx="3386574" cy="37809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50AF5AE-D69F-4CBE-6A03-A579192D5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9814" y="4860"/>
            <a:ext cx="2637008" cy="4688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E2D0697-C45E-60CD-B3FA-1CB4146C48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0" t="11220" r="2225" b="8093"/>
          <a:stretch/>
        </p:blipFill>
        <p:spPr>
          <a:xfrm>
            <a:off x="589799" y="2892874"/>
            <a:ext cx="2592570" cy="3600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DB5900D-A1CE-81CF-C02D-71C850074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9473" y="4857107"/>
            <a:ext cx="1992181" cy="18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5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62FA20C-A43F-ECC6-39C4-1D9A7D89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EB31894-C884-1E99-CEEF-A6D0BC9D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365125"/>
            <a:ext cx="11437034" cy="61277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Цели 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площадки для обучения и поддержки родителей, имеющих детей с ОВЗ.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инклюзивной среды для детей с ОВЗ.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и провести серию мероприятий для детей с ОВЗ и их родителей, направленных  на  их  физическое, интеллектуальное, творческое, социальное развитие.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спортивные, творческие, коммуникативные способности детей с ОВЗ.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68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E57D8-F746-566C-8A47-D0FAD318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8F553A-FD65-74BE-D739-A38E21007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32" y="365125"/>
            <a:ext cx="10993136" cy="6312766"/>
          </a:xfrm>
        </p:spPr>
      </p:pic>
    </p:spTree>
    <p:extLst>
      <p:ext uri="{BB962C8B-B14F-4D97-AF65-F5344CB8AC3E}">
        <p14:creationId xmlns:p14="http://schemas.microsoft.com/office/powerpoint/2010/main" xmlns="" val="84697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4E84BF-854D-3F65-6805-2875D83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CA76362-839C-1766-BC1F-FA0A29F02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0625" y="118833"/>
            <a:ext cx="2374748" cy="46115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0C7EC6-F7FE-3CA4-50B1-5F33E1A5E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12" y="118833"/>
            <a:ext cx="2615051" cy="46451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E4B9C0-7743-5736-1D93-F50651530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599" y="3559115"/>
            <a:ext cx="2486889" cy="32130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ABD3C3B-C44F-147D-E9BD-DE47CD23A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560" y="85870"/>
            <a:ext cx="3483868" cy="37940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F0727A-D52D-0F86-4C6D-9813412B8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4140" y="85870"/>
            <a:ext cx="2507348" cy="33431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18A367-3E12-9B46-990B-E68661F9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4" t="16177" b="20836"/>
          <a:stretch/>
        </p:blipFill>
        <p:spPr>
          <a:xfrm>
            <a:off x="3328561" y="3990110"/>
            <a:ext cx="3597966" cy="27701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39D3FAC-CAF4-19C2-17C1-AEED2F44CA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0342" t="-5609" r="-342" b="67391"/>
          <a:stretch/>
        </p:blipFill>
        <p:spPr>
          <a:xfrm>
            <a:off x="923655" y="4710646"/>
            <a:ext cx="1566862" cy="18201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0EFBC0-98D3-2AE6-12AD-65DEF18748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2186" y="4763990"/>
            <a:ext cx="1916811" cy="19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11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F3691E-92D2-500E-AC78-9CA1B8BF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18F8D3-558D-C4A0-A42D-6629C381E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54" y="120368"/>
            <a:ext cx="11402291" cy="6617264"/>
          </a:xfrm>
        </p:spPr>
      </p:pic>
    </p:spTree>
    <p:extLst>
      <p:ext uri="{BB962C8B-B14F-4D97-AF65-F5344CB8AC3E}">
        <p14:creationId xmlns:p14="http://schemas.microsoft.com/office/powerpoint/2010/main" xmlns="" val="135934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44F991-5451-06A7-2D9F-E6E32981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06BDEAA-9C83-4826-0373-610A57359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" t="31544" r="2853" b="335"/>
          <a:stretch/>
        </p:blipFill>
        <p:spPr>
          <a:xfrm>
            <a:off x="360218" y="365125"/>
            <a:ext cx="5306291" cy="281247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1445E2-277D-0FEA-3B36-304AFD5C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438" y="628256"/>
            <a:ext cx="3886574" cy="21861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0EE342-9A13-3774-F13C-6FA7FB5C7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18" y="3177598"/>
            <a:ext cx="1973908" cy="350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28D334-0D60-D8B7-5B4B-76433872F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084" y="334458"/>
            <a:ext cx="1910779" cy="33941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5B672FC-3A14-DB7C-7E50-E99F04EACD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50" t="25370"/>
          <a:stretch/>
        </p:blipFill>
        <p:spPr>
          <a:xfrm>
            <a:off x="5666509" y="3177598"/>
            <a:ext cx="6146054" cy="35750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674E479-9763-D39D-31E6-F417DE25CB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49699" t="289" r="49621" b="67268"/>
          <a:stretch/>
        </p:blipFill>
        <p:spPr>
          <a:xfrm>
            <a:off x="722115" y="3680403"/>
            <a:ext cx="4582496" cy="22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272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71410-6836-44E4-A0D0-5FD2F3B5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F113733-3FC2-B017-2A45-2C1AD45CB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81" y="207819"/>
            <a:ext cx="11057608" cy="6285056"/>
          </a:xfrm>
        </p:spPr>
      </p:pic>
    </p:spTree>
    <p:extLst>
      <p:ext uri="{BB962C8B-B14F-4D97-AF65-F5344CB8AC3E}">
        <p14:creationId xmlns:p14="http://schemas.microsoft.com/office/powerpoint/2010/main" xmlns="" val="412522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8A92B6-D0BD-F7C4-0AE2-A6C83AD7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722896A-A136-507D-7A5E-0800ACAF7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055" y="-1"/>
            <a:ext cx="3860921" cy="557785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5A7A17-13C4-4579-353D-FF3A1BB1F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71" b="23636"/>
          <a:stretch/>
        </p:blipFill>
        <p:spPr>
          <a:xfrm>
            <a:off x="299415" y="4020993"/>
            <a:ext cx="2032121" cy="21384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656115-22CA-7706-9C58-11F960BD3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821" y="4020993"/>
            <a:ext cx="2049003" cy="28203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041F757-6145-55B2-1BE4-4081D65AF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710"/>
          <a:stretch/>
        </p:blipFill>
        <p:spPr>
          <a:xfrm>
            <a:off x="240024" y="0"/>
            <a:ext cx="4114800" cy="40209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DBA03A-DA17-D9E4-143C-3777A2B83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480" y="0"/>
            <a:ext cx="3860920" cy="55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289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16EBB-5EEF-1060-15E3-2889A6EF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B4D9F69-2C04-164B-E671-BBA240767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56" y="182562"/>
            <a:ext cx="11497088" cy="6492875"/>
          </a:xfrm>
        </p:spPr>
      </p:pic>
    </p:spTree>
    <p:extLst>
      <p:ext uri="{BB962C8B-B14F-4D97-AF65-F5344CB8AC3E}">
        <p14:creationId xmlns:p14="http://schemas.microsoft.com/office/powerpoint/2010/main" xmlns="" val="3016594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419CD9-32D5-7F8A-C181-F18C2F76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6558C59-B5DF-90A9-D6E6-47EF48EDB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4218" y="183461"/>
            <a:ext cx="2439756" cy="30144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1E67E0-F2A0-78C0-893E-1F55531BC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073" y="183461"/>
            <a:ext cx="2117825" cy="30144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E39E90-FAD2-48BC-FF3A-2F8377B35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898" y="2833456"/>
            <a:ext cx="2330891" cy="36933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0CC9B1-A010-D117-54F7-02F9D2F2A3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026" y="177625"/>
            <a:ext cx="3340301" cy="3987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5006C11-8781-E57F-69A7-87BED1A9C8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183" y="183461"/>
            <a:ext cx="2022803" cy="30144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395757B-6257-DCAC-B6A7-1CC2814D5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183" y="3429000"/>
            <a:ext cx="3916219" cy="22028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16C276A-32C0-017F-366D-F8CFD68527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479293"/>
            <a:ext cx="3518828" cy="21244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57AA50-F600-3C31-D93B-0FA4D3E3587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19377" y="1212273"/>
            <a:ext cx="1159912" cy="30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52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AD038-8EC8-F84D-CC46-6530C61E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472D834-109C-A830-719B-3A8B927F8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4737"/>
            <a:ext cx="9905999" cy="6528526"/>
          </a:xfrm>
        </p:spPr>
      </p:pic>
    </p:spTree>
    <p:extLst>
      <p:ext uri="{BB962C8B-B14F-4D97-AF65-F5344CB8AC3E}">
        <p14:creationId xmlns:p14="http://schemas.microsoft.com/office/powerpoint/2010/main" xmlns="" val="3682034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62A53-2B27-07AF-D882-E4F6AE2F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A82A8DC-3E65-B94A-FD56-65EB7DC35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18" y="87962"/>
            <a:ext cx="6573983" cy="33199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C8E0EC-DAE8-E098-0526-71ABAB5E5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86"/>
          <a:stretch/>
        </p:blipFill>
        <p:spPr>
          <a:xfrm>
            <a:off x="339436" y="3450085"/>
            <a:ext cx="6442365" cy="3319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5C94A2-D6D2-56F0-800E-782928001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195" y="87962"/>
            <a:ext cx="4436373" cy="59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88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7304F-8E80-12A9-DD1C-DBD9918D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3685"/>
            <a:ext cx="10515600" cy="13223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фестиваля </a:t>
            </a:r>
            <a:r>
              <a:rPr lang="ru-RU" sz="105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«Лига Мечты-Движение вместе»</a:t>
            </a:r>
            <a:r>
              <a:rPr lang="ru-RU" sz="105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B65E614-31E4-AF2E-E62F-69B0265AB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07" b="15365"/>
          <a:stretch/>
        </p:blipFill>
        <p:spPr>
          <a:xfrm>
            <a:off x="2433711" y="2321169"/>
            <a:ext cx="7188591" cy="3221502"/>
          </a:xfrm>
        </p:spPr>
      </p:pic>
    </p:spTree>
    <p:extLst>
      <p:ext uri="{BB962C8B-B14F-4D97-AF65-F5344CB8AC3E}">
        <p14:creationId xmlns:p14="http://schemas.microsoft.com/office/powerpoint/2010/main" xmlns="" val="1949558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44691-1B26-1EC9-C137-0EEF9EF2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1" y="143452"/>
            <a:ext cx="10515600" cy="4351338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В Назначенное время, в назначенный час…..</a:t>
            </a:r>
            <a:br>
              <a:rPr lang="ru-RU" sz="6600" b="1" i="1" dirty="0">
                <a:solidFill>
                  <a:schemeClr val="accent1"/>
                </a:solidFill>
                <a:latin typeface="Franklin Gothic Demi Cond" panose="020B0706030402020204" pitchFamily="34" charset="0"/>
              </a:rPr>
            </a:br>
            <a:r>
              <a:rPr lang="ru-RU" sz="6600" b="1" i="1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Наша команда собралась в полном составе, чтобы…..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420D97D-B735-5657-F9AE-502948E44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927" y="4128802"/>
            <a:ext cx="5500255" cy="2694164"/>
          </a:xfrm>
        </p:spPr>
      </p:pic>
    </p:spTree>
    <p:extLst>
      <p:ext uri="{BB962C8B-B14F-4D97-AF65-F5344CB8AC3E}">
        <p14:creationId xmlns:p14="http://schemas.microsoft.com/office/powerpoint/2010/main" xmlns="" val="1073119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AA22E9-9779-C7F6-BBCF-1D4D0749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0AF28E-F181-5170-2795-61CC648D7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42" y="90127"/>
            <a:ext cx="5443646" cy="362909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718118-7D21-C269-B077-180853E70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10" t="2020"/>
          <a:stretch/>
        </p:blipFill>
        <p:spPr>
          <a:xfrm>
            <a:off x="6542488" y="109176"/>
            <a:ext cx="5443646" cy="4149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04F65BB-CF24-981F-9C99-A1D0CAF15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3" t="31351" r="9243" b="10930"/>
          <a:stretch/>
        </p:blipFill>
        <p:spPr>
          <a:xfrm>
            <a:off x="5420937" y="3319823"/>
            <a:ext cx="6565197" cy="342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FF133CE-FFC6-CC52-C8AF-317F1A30EC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8" t="27475" r="13906"/>
          <a:stretch/>
        </p:blipFill>
        <p:spPr>
          <a:xfrm>
            <a:off x="1098842" y="3319822"/>
            <a:ext cx="43127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614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4F60F-5E8A-663B-BAA0-E9C32D90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Провести заключительное мероприятие в рамках фестиваля!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22D50E6-E0DF-F03A-199B-BF890DA7A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43" t="72" b="1"/>
          <a:stretch/>
        </p:blipFill>
        <p:spPr>
          <a:xfrm>
            <a:off x="2762733" y="1697421"/>
            <a:ext cx="3161133" cy="26921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DF626B-A680-8D0D-EA17-C07ACF65B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6" t="-9697" r="7577" b="24653"/>
          <a:stretch/>
        </p:blipFill>
        <p:spPr>
          <a:xfrm>
            <a:off x="5906853" y="1380237"/>
            <a:ext cx="3588423" cy="2973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B8DA8BE-012C-6B1A-D398-8EE719EE9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5" t="9495"/>
          <a:stretch/>
        </p:blipFill>
        <p:spPr>
          <a:xfrm>
            <a:off x="9456642" y="1241442"/>
            <a:ext cx="2460913" cy="3112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5563E3-49AD-2C89-4B51-D183A61E5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77" t="15269" r="-371" b="10121"/>
          <a:stretch/>
        </p:blipFill>
        <p:spPr>
          <a:xfrm>
            <a:off x="2868065" y="4109407"/>
            <a:ext cx="2509731" cy="2691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D9B0C19-F3B1-EAC9-4DCE-18F2D6676F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796" y="4252767"/>
            <a:ext cx="2250347" cy="25486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8CDD8B5-61C8-789C-6257-6E8213B7F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143" y="4252767"/>
            <a:ext cx="1990965" cy="25486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67EC14D-4B87-68A3-C9C4-88105A0DE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9" t="20126" b="24652"/>
          <a:stretch/>
        </p:blipFill>
        <p:spPr>
          <a:xfrm>
            <a:off x="9605055" y="4252768"/>
            <a:ext cx="2328444" cy="25486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310FF98-5F0C-2F0E-D612-6F4F9B4A3D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37" y="2241755"/>
            <a:ext cx="2564790" cy="45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264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94E86-0AC0-80D4-BC58-A6C4BD3C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54001CDC-5381-BCCB-D049-64CA19170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36" y="0"/>
            <a:ext cx="6571726" cy="369659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1BD14C-84E1-2550-B535-AE9D73E30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463" y="0"/>
            <a:ext cx="5487538" cy="38556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ED99F1-0B6A-B33B-1473-983F0652D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55" t="21291" b="5324"/>
          <a:stretch/>
        </p:blipFill>
        <p:spPr>
          <a:xfrm>
            <a:off x="132735" y="3254143"/>
            <a:ext cx="4300094" cy="35935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D53C066-DC9D-ACAE-7925-383E9C259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27"/>
          <a:stretch/>
        </p:blipFill>
        <p:spPr>
          <a:xfrm>
            <a:off x="4432830" y="3254143"/>
            <a:ext cx="2271632" cy="3614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8707C6-4786-8B45-7AC0-B3EC7E3BC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460" y="3855652"/>
            <a:ext cx="5487539" cy="29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147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B450A-A61E-AF29-452C-F0CF9687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5755669-B946-58A1-CA2E-95F0FEE68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60" b="25022"/>
          <a:stretch/>
        </p:blipFill>
        <p:spPr>
          <a:xfrm>
            <a:off x="490314" y="365125"/>
            <a:ext cx="4744960" cy="325939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FD92448-C0D5-4167-4045-C365529C31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85" t="7527" b="31182"/>
          <a:stretch/>
        </p:blipFill>
        <p:spPr>
          <a:xfrm>
            <a:off x="5235274" y="365125"/>
            <a:ext cx="6343035" cy="32593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642622E-33E8-E48F-163E-6BEAEEC54B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314" y="3624518"/>
            <a:ext cx="5628968" cy="3166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489982A-350C-D41B-A79B-4B7482D29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281" y="3598606"/>
            <a:ext cx="5459027" cy="31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104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8BCDD5-284F-BD4F-032B-B065F8A9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7E85E1C-FC96-D348-B2B1-4ABD063DA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4" y="109199"/>
            <a:ext cx="11707092" cy="6639601"/>
          </a:xfr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9D28B4B-FEB8-4305-69BD-7B16D4EF94C2}"/>
              </a:ext>
            </a:extLst>
          </p:cNvPr>
          <p:cNvSpPr/>
          <p:nvPr/>
        </p:nvSpPr>
        <p:spPr>
          <a:xfrm>
            <a:off x="3510116" y="24924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24784F4F-5DAF-B1D4-92C8-8DB89C2908E2}"/>
              </a:ext>
            </a:extLst>
          </p:cNvPr>
          <p:cNvSpPr/>
          <p:nvPr/>
        </p:nvSpPr>
        <p:spPr>
          <a:xfrm>
            <a:off x="3555835" y="1726297"/>
            <a:ext cx="5529171" cy="3405404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spc="300" dirty="0">
                <a:solidFill>
                  <a:srgbClr val="009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</a:t>
            </a:r>
          </a:p>
          <a:p>
            <a:pPr algn="ctr"/>
            <a:r>
              <a:rPr lang="ru-RU" sz="3600" b="1" i="1" spc="300" dirty="0">
                <a:solidFill>
                  <a:srgbClr val="009E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86938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83A60-EC92-C5A9-B64D-B7969CDC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8382B203-5A9E-59C1-DD47-B62D7E2AC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39149"/>
            <a:ext cx="10733797" cy="5697417"/>
          </a:xfrm>
        </p:spPr>
      </p:pic>
    </p:spTree>
    <p:extLst>
      <p:ext uri="{BB962C8B-B14F-4D97-AF65-F5344CB8AC3E}">
        <p14:creationId xmlns:p14="http://schemas.microsoft.com/office/powerpoint/2010/main" xmlns="" val="184380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EECE2-6432-F2D5-0C44-30435CE2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ABBA387-64E4-5980-88B2-D735973F1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196948"/>
            <a:ext cx="11619914" cy="6457070"/>
          </a:xfrm>
        </p:spPr>
      </p:pic>
    </p:spTree>
    <p:extLst>
      <p:ext uri="{BB962C8B-B14F-4D97-AF65-F5344CB8AC3E}">
        <p14:creationId xmlns:p14="http://schemas.microsoft.com/office/powerpoint/2010/main" xmlns="" val="17967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4DE75-971D-1697-8267-584BF9AE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50112A2-5312-FA6D-D271-7DEB9829F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18" y="239150"/>
            <a:ext cx="11619913" cy="6358597"/>
          </a:xfrm>
        </p:spPr>
      </p:pic>
    </p:spTree>
    <p:extLst>
      <p:ext uri="{BB962C8B-B14F-4D97-AF65-F5344CB8AC3E}">
        <p14:creationId xmlns:p14="http://schemas.microsoft.com/office/powerpoint/2010/main" xmlns="" val="132278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5181E-0273-8A82-F608-62FE3D0E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D466D86-CEF0-C4F2-370E-37828D682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4" y="365125"/>
            <a:ext cx="11507372" cy="6127750"/>
          </a:xfrm>
        </p:spPr>
      </p:pic>
    </p:spTree>
    <p:extLst>
      <p:ext uri="{BB962C8B-B14F-4D97-AF65-F5344CB8AC3E}">
        <p14:creationId xmlns:p14="http://schemas.microsoft.com/office/powerpoint/2010/main" xmlns="" val="90407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A468855-FAE8-9BB7-0F90-49ABDC970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DBC74DE-A43E-9424-17E8-662CB48D7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" y="211015"/>
            <a:ext cx="11732455" cy="638673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проведения  фестиваля «Лига Мечты – Движение вместе»  в отделении реабилитации для особенных деток  с ноября 2024 года проходят занятия. Специалистами отделения организованы занятия физкультурой, творчеством, групповые занятия с психологом и логопедом, посещение соляной пещеры, сенсорной комнаты. На занятиях дети находят новых друзей, получают поддержку моральную, психологическую, духовную, что в дальнейшем способствует развитию эмоциональной, интеллектуальной и психологической сфер,  а также формированию личностной идентичности, что поможет взаимодействию с окружающим миром и сформирует здоровое отношение с другими детьми.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Эти занятия не только способствуют развитию навыков у детей, но и предоставляют родителям получить консультационную помощь и поддержку, укрепление семейных связей, создавая пространство для общения, творчества  и поддержки.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Важно, чтобы каждая семья, имеющая особенного ребенка, чувствовала себя уверенно и знала, что рядом есть помощь и понимание.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899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EF4905-384C-F8D9-821E-4794BC77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A712E39-ECAC-5017-D317-FB1441223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02" y="2338462"/>
            <a:ext cx="2636813" cy="299955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D0773F-F49D-6A54-7801-1257FD00B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06" b="16406"/>
          <a:stretch/>
        </p:blipFill>
        <p:spPr>
          <a:xfrm>
            <a:off x="3786831" y="170448"/>
            <a:ext cx="2636813" cy="2706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DB096F-9B73-66C4-963A-A429F3F69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97" y="4757381"/>
            <a:ext cx="3679784" cy="19301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A79359-EC25-BCEE-6813-DB3623A83B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84" y="170448"/>
            <a:ext cx="3607697" cy="2168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63B9A0F-33A1-1295-BE9D-77BB9B536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3866" y="80720"/>
            <a:ext cx="2045740" cy="24820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3E97301-8FC4-D981-AD8E-809474AF8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533" y="2338462"/>
            <a:ext cx="3067050" cy="24189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CF646D1-F3E8-4B6E-DD30-62CA61EF9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496" y="91330"/>
            <a:ext cx="2173511" cy="26209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96ED9AA-DF8F-B6EC-9F8F-087D764819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0614" y="2530266"/>
            <a:ext cx="3679784" cy="22271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8626C82-F15A-36DB-3746-00D61171B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20"/>
          <a:stretch/>
        </p:blipFill>
        <p:spPr>
          <a:xfrm>
            <a:off x="5780051" y="2608232"/>
            <a:ext cx="2757645" cy="21491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B54D579-DB76-9377-3E8C-4F04C5A773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3977" y="113270"/>
            <a:ext cx="1825761" cy="24169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D7E677B-766E-0185-7AED-BC3E78C30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524" y="4979812"/>
            <a:ext cx="3870333" cy="156436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F05156C-203C-3DB9-C902-4FABDC2616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" r="7272" b="6975"/>
          <a:stretch/>
        </p:blipFill>
        <p:spPr>
          <a:xfrm>
            <a:off x="3819851" y="4757381"/>
            <a:ext cx="2078963" cy="19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331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237</Words>
  <Application>Microsoft Office PowerPoint</Application>
  <PresentationFormat>Произвольный</PresentationFormat>
  <Paragraphs>17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Фестиваль   «Лига Мечты – Движение вместе» </vt:lpstr>
      <vt:lpstr>Слайд 2</vt:lpstr>
      <vt:lpstr>Команда фестиваля  «Лига Мечты-Движение вместе» </vt:lpstr>
      <vt:lpstr>Слайд 4</vt:lpstr>
      <vt:lpstr>Слайд 5</vt:lpstr>
      <vt:lpstr>Слайд 6</vt:lpstr>
      <vt:lpstr>Слайд 7</vt:lpstr>
      <vt:lpstr>Слайд 8</vt:lpstr>
      <vt:lpstr>Слайд 9</vt:lpstr>
      <vt:lpstr>«Лига Мечты» «Лига мечты» - путь к чемпионству для особенных деток  в Маслянинском районе. С 2018 года в нашем районе успешно развивается программа инновационного терапевтического спорта. «Лига Мечты» открывает для детей с ограниченными возможностями здоровья путь к спортивным вершинам. Ежегодно юные участники демонстрируют свои таланты на всероссийских стартах, завоевывая призовые места. Программа «Лига Мечты» - это не только спортивные достижения, но и возможность раскрыть свой потенциал, обрести уверенность в себе и найти новых друзей.  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В Назначенное время, в назначенный час….. Наша команда собралась в полном составе, чтобы…..</vt:lpstr>
      <vt:lpstr>Слайд 31</vt:lpstr>
      <vt:lpstr>Провести заключительное мероприятие в рамках фестиваля!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 «Лига Мечты – Движение вместе» </dc:title>
  <dc:creator>User</dc:creator>
  <cp:lastModifiedBy>Пользователь</cp:lastModifiedBy>
  <cp:revision>7</cp:revision>
  <dcterms:created xsi:type="dcterms:W3CDTF">2025-02-24T09:39:52Z</dcterms:created>
  <dcterms:modified xsi:type="dcterms:W3CDTF">2025-03-03T10:30:33Z</dcterms:modified>
</cp:coreProperties>
</file>