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57" r:id="rId4"/>
    <p:sldId id="258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2394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725B-DEAF-4676-8E8F-17EF2E548873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E311-2232-4D49-8260-09D86D335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67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CE311-2232-4D49-8260-09D86D33541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49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72BB5-FE9A-7CD6-5C45-FAEC193C1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C1A1C3-46EC-C984-AEE2-F17B3D7A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1688BF-66CB-C1BA-0B24-32EFB51E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64F074-1469-F366-9077-CBD439C4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39B157-5626-8D63-3B2C-7FF88034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6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83B3F-11C1-5AC2-3C3E-FFA03EC9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EB61BD-9891-4306-68A7-425B1F666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E55987-6BA5-0ECD-5025-77E406E0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F1AD52-4417-46BC-2099-8690005F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FDEFDF-2FCA-8DD9-028C-BE594B25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47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9D484D3-4EF6-6449-918A-46CCCFA47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9A168E-B478-73F8-F754-CDB4BEA67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D2C8B7-CF82-BCFE-5E8F-2D3DE82B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970617-45CD-F3F8-9C8A-3077869B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D34BEA-D412-70CE-4398-EAA4A327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2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1BDEF6-F286-B386-37B5-9EE3282C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5281B5-A0FF-32FC-A589-AD1B22D4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A3F7BE-9B88-EC1B-ADFC-488F5E2E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E9EBF5-2BBF-1DA7-3735-EC29FDB7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61A28A-A3C2-9387-719D-DE947EB8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41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E0B6B8-8A2D-80BC-84D7-AE23EC71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794579-0391-9827-4BFB-E4B1BDC5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D5AC50-4A62-5007-2E49-8C28B271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5E8E5B-4980-E20A-EDC0-7D103D07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11FE6B-9D84-CEF2-9A72-B91AD862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2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B7A0CF-4868-D362-B756-1A7B5339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1DDE6F-0F8C-2142-391B-309EB3C0F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52E574B-3ABC-8D21-55E6-71571767D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9B77CD-84D7-BF1D-48C6-8DDA7C91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F0AAE6-42A1-8C86-FB8A-D9C9FEB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4EC14D-ABC8-E8B8-E081-7D28E8C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77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DC100-8697-94E4-501F-12458F6F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FF17D7-13F5-5ADE-66E4-89808951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92A840-502F-90E9-7238-15F2C518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BCE1FE0-F8B9-61D6-CF8E-F58E3EA45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F0B55B-2FC4-3613-B1FF-F559A58B1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61CA2B-F584-9E2B-D2EF-385B36A2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6D13411-7263-5F18-D991-3B3671D2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B52BA3-BBCB-B44F-110A-D453FEA6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8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CEE4B2-486D-6232-FB61-0038564E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4368838-8391-9851-6CBE-F5598C73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AB812EF-AEBE-02A0-EE97-58E133DE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1D3049-8B96-C5A0-C288-340021DF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67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B514B2-37DC-30B8-D5D4-1F51D7A4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7CA1760-F495-C7FD-E2A8-A73C0780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3A885A-5E0C-FDE2-FDAB-DDECB03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5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DFD39E-F062-B564-E87A-F9DA614C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3F3282-491A-0CCF-2EA6-64C7E9FF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79C6E2-77D2-9ED6-7B90-A290B26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79E4C4-5C9B-36A2-E168-1891713F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98FAFC-1CC0-E77C-8B82-F3A62E57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C354A2-0BE0-5E3C-9558-95E4C2D1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97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1C640-CBAD-71E6-C603-B3F0AB30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1ACDB84-D740-3A27-59A0-FD67B905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3CCBF1-F937-4A1C-6FD4-92DB3044E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B11917-6362-22E7-FB50-9CB02E58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C13B5F-8741-05C9-772F-CD6C3DC8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AA6971-628D-D49C-583A-AF482B39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47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802451-01AA-60AF-B81F-417C45D0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E060EC-96B7-AD59-5F8B-91F869834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9A6272-40B8-7710-EF71-356088468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D18-F360-40E6-8B33-FCFD2F9EBC3E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ECFD78-0321-9856-D791-85A2CD24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217048-A26D-271C-25AA-1C66934D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41A8-E67D-45F3-8717-C1C749064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5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B78894-380C-6889-F4E0-12B48ED6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0"/>
            <a:ext cx="9220200" cy="57912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 « Комплексный центр социального обслуживания населения Маслянинского района Новосибирской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07CFDD-790E-7372-74B5-EDE9A1625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120" y="1892174"/>
            <a:ext cx="8945880" cy="4401946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Повышение социальной активности людей старшего возраста через различные виды деятельности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Маслянино 2024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0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AD11742-34D9-933A-EBDF-9AC5018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2" y="365126"/>
            <a:ext cx="9180968" cy="50400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Культурно-досуговая деятельность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43365CEE-B164-433A-70A9-909F0CABA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10"/>
          <a:stretch/>
        </p:blipFill>
        <p:spPr>
          <a:xfrm>
            <a:off x="1753144" y="3932188"/>
            <a:ext cx="4742928" cy="2788375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4CBD274-C999-D873-6EF0-7796797E6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3" r="16277" b="5634"/>
          <a:stretch/>
        </p:blipFill>
        <p:spPr>
          <a:xfrm>
            <a:off x="494168" y="1006474"/>
            <a:ext cx="3630440" cy="2534720"/>
          </a:xfr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765CBF-7462-7D93-B1AC-A4BBDB710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89" y="1006474"/>
            <a:ext cx="3658354" cy="48778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7B768E1-A83A-DBB9-16EF-531F86787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50" y="1006474"/>
            <a:ext cx="3894963" cy="278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CFD1CC7C-37C1-451A-50C9-1832B7EA16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594360"/>
            <a:ext cx="6324600" cy="5516880"/>
          </a:xfrm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BC7A2B3-746C-9965-9543-04A8F3278C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518160"/>
            <a:ext cx="4587240" cy="57912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Культурно-просветительские </a:t>
            </a:r>
            <a:r>
              <a:rPr lang="ru-RU" sz="45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мероприятия</a:t>
            </a:r>
            <a:endParaRPr lang="ru-RU" sz="45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5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граждан пожилого возраста проводится активная культурно-просветительская деятельность, а именно проводится работа, направленная на посещение  клубов, домов творчества, библиотек, выставок, парков, кинотеатров, учреждений культуры, проведение вечеров отдыха, праздников, игровых программ, семинаров, литературных вечеров.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5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Именно эта деятельность играет большую роль в работе с данной категорией, учитывая интересы, потребности и общую заинтересованность в данных мероприятиях.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5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Культурно-просветительская деятельность способствует развитию индивидуальных способностей, обеспечивает развитие качеств, ориентаций личности в гармонии с самим собой, с другими людьми и обществом.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64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2C0A63-423D-0894-C353-996E6FE3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13360"/>
            <a:ext cx="600456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Культурно-просветительские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41DFD1E-5909-4134-3C0F-F34E2D5E6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83"/>
          <a:stretch/>
        </p:blipFill>
        <p:spPr>
          <a:xfrm>
            <a:off x="215774" y="952107"/>
            <a:ext cx="3800475" cy="290747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FBA38D-338B-92C4-6D3E-8580C316B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953"/>
          <a:stretch/>
        </p:blipFill>
        <p:spPr>
          <a:xfrm>
            <a:off x="4390931" y="952107"/>
            <a:ext cx="3158150" cy="29074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2E3A303-FC46-DFB0-54BE-DA350A5FA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25"/>
          <a:stretch/>
        </p:blipFill>
        <p:spPr>
          <a:xfrm>
            <a:off x="1300681" y="3879328"/>
            <a:ext cx="4221259" cy="28572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419E63-21F0-7541-EE14-BAA3BC1B2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08" b="15099"/>
          <a:stretch/>
        </p:blipFill>
        <p:spPr>
          <a:xfrm>
            <a:off x="6817259" y="3916535"/>
            <a:ext cx="4074060" cy="28572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B1F729B-3601-D86B-D0C4-7944BAE5A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53" y="88032"/>
            <a:ext cx="3791296" cy="3791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10CD0DE-531C-7E63-E7D5-A2CF518F78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3" t="21837" b="1133"/>
          <a:stretch/>
        </p:blipFill>
        <p:spPr>
          <a:xfrm>
            <a:off x="6415697" y="2148840"/>
            <a:ext cx="5029543" cy="4145280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4397E32-5E63-6181-1313-5BCAA78F34E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73025"/>
            <a:ext cx="11371263" cy="20605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Танец-это </a:t>
            </a:r>
            <a:r>
              <a:rPr lang="ru-RU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маленькая жизнь</a:t>
            </a:r>
            <a:endParaRPr lang="ru-RU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учитывать, что досуг должен удовлетворять и развивать разнообразные потребности и интересы наших подопечных, не повторяя, а дополняя друг друга. Для достижения такой цели, мы танцуем, ведь танец-это маленькая история, маленькая жизнь…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проводятся в таком формате: «Танцевальный вечер «Кому за 50».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23B92F5-6005-8FA6-2628-0F6067D9C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93" b="20203"/>
          <a:stretch/>
        </p:blipFill>
        <p:spPr>
          <a:xfrm>
            <a:off x="601405" y="2101460"/>
            <a:ext cx="4165395" cy="4101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7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8DDF9051-85B1-BEC0-CEE5-1A2DA2D7E4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92" b="21619"/>
          <a:stretch/>
        </p:blipFill>
        <p:spPr>
          <a:xfrm>
            <a:off x="7318375" y="271463"/>
            <a:ext cx="4492625" cy="3060700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DF9660C-91E7-25B7-0A97-B6C3D149446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4816475" cy="64008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классы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это особый жанр распространения успешного опыта деятельности, интерактивная форма обучения и обмена опытом.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классы для пожилых людей, пенсионеров важны как и для детей. Ведь любой вид деятельности руками снижает частоту сердечных сокращений, артериальное давление, улучшает память, повышает уверенность в себе и чувство собственного достоинства. Ручная работа является настоящей психотерапией. Создавая прекрасное, стремясь к результату, человек чувствует себя намного лучше и увереннее.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все, главное захотеть!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Старость-это состояние души, давайте продлим молодость через творчество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5291780-3702-43DE-18D9-17EDFC670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58"/>
          <a:stretch/>
        </p:blipFill>
        <p:spPr>
          <a:xfrm>
            <a:off x="5814871" y="3612332"/>
            <a:ext cx="5505450" cy="2974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53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60E4E44-C0E5-5B63-DE23-29FEBB7DE3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0" t="-6979" r="3797" b="35452"/>
          <a:stretch/>
        </p:blipFill>
        <p:spPr>
          <a:xfrm>
            <a:off x="182880" y="0"/>
            <a:ext cx="5124450" cy="2908301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44A6D16-A998-82A0-3357-CAA897C8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79" y="339295"/>
            <a:ext cx="3730192" cy="2473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88FA79-0630-F270-00D5-45B9106C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2631" y="3638220"/>
            <a:ext cx="3748133" cy="2254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FA2D88-4645-C7FE-809A-321F76474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6" r="15402"/>
          <a:stretch/>
        </p:blipFill>
        <p:spPr>
          <a:xfrm rot="5400000">
            <a:off x="3719796" y="3422400"/>
            <a:ext cx="3748133" cy="26860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DC8B95-E4CB-072C-3E6B-A621179F4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492"/>
          <a:stretch/>
        </p:blipFill>
        <p:spPr>
          <a:xfrm>
            <a:off x="208230" y="3063239"/>
            <a:ext cx="3810001" cy="35762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A1C9176-B728-44E5-D2E2-F06AC5ECF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3967" y="1876237"/>
            <a:ext cx="4762500" cy="256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E4D08007-35A9-3427-DC60-4721066948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83"/>
          <a:stretch/>
        </p:blipFill>
        <p:spPr>
          <a:xfrm>
            <a:off x="7880350" y="2057400"/>
            <a:ext cx="4006850" cy="4219575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A51574D6-6DB0-0BA9-1075-1E0B96080DF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6720" y="107950"/>
            <a:ext cx="11027093" cy="193421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Волонтёрство</a:t>
            </a:r>
            <a:endParaRPr lang="ru-RU" sz="8000" b="1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6000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наше нелёгкое время есть такое движение, как волонтёрство.  Как же мы, будучи в возрасте не поможем нашим защитникам Родины, ведь мы полны сил и энергии. Наша группа «Второе дыхание», участвуют в плетении сетей, сами вяжут тёплые носки и помогают в сборе гуманитарной помощи. Так же наше творческое объединение принимают участие в различных патриотических акциях.</a:t>
            </a:r>
            <a:endParaRPr lang="ru-RU" sz="6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71D2BF-C5AE-944A-34C3-D00EDA447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404" t="13426" r="11404"/>
          <a:stretch/>
        </p:blipFill>
        <p:spPr>
          <a:xfrm>
            <a:off x="3988051" y="2011680"/>
            <a:ext cx="3450368" cy="4206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ABC50BB-AA22-9F1F-B94A-AB23F2DD5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52" t="6435" b="13961"/>
          <a:stretch/>
        </p:blipFill>
        <p:spPr>
          <a:xfrm>
            <a:off x="172016" y="2057400"/>
            <a:ext cx="3650884" cy="4218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6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3E4E9A9-DCC5-9F2F-DF37-331C5A36E3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26"/>
          <a:stretch/>
        </p:blipFill>
        <p:spPr>
          <a:xfrm>
            <a:off x="655320" y="288925"/>
            <a:ext cx="6050280" cy="30543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ADEE73-BCF0-C8D0-7601-847D1FC1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99"/>
          <a:stretch/>
        </p:blipFill>
        <p:spPr>
          <a:xfrm rot="5400000">
            <a:off x="2099542" y="2036301"/>
            <a:ext cx="3139051" cy="60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E31303A-B419-F161-56CC-5AA586D11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23" y="242598"/>
            <a:ext cx="4481465" cy="33610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B538CCD-BD50-F90A-DE4D-0315CD8E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85" y="363478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F9D0D7-172F-C279-C641-4A9E73A7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46080" cy="208229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жизненной энергии через общение с природой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природе – это один из простых способов восстановления психики. Природа склонна возвращать нас к «настройкам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умолчанию»,тогда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органы чувств начинают работать гораздо сильнее. Только ленивый не советует в дни тягостных раздумий отправиться на прогулку в парк.  Необходимо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попробывать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заменить обычные маршруты чем то совершенно необычным - выездом в лес; скандинавской ходьбой по парку.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Почаще гуляйте, прогулки изменят мир к лучшему, хотя бы чуть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529A0D-91EC-0FB5-E640-4F5A4399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75" y="1805075"/>
            <a:ext cx="4771177" cy="477117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26B7137F-8B2C-348F-9D0A-6CA3ABB1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0" y="1907106"/>
            <a:ext cx="5801784" cy="4669146"/>
          </a:xfrm>
        </p:spPr>
      </p:pic>
    </p:spTree>
    <p:extLst>
      <p:ext uri="{BB962C8B-B14F-4D97-AF65-F5344CB8AC3E}">
        <p14:creationId xmlns="" xmlns:p14="http://schemas.microsoft.com/office/powerpoint/2010/main" val="8135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0C1B3-65DC-401D-2622-088DDD48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30327B4-C398-7DBB-5B31-67AF5DF82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8" y="97836"/>
            <a:ext cx="4953000" cy="3714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34C8533-39AE-D4CF-503F-2300C3827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79875"/>
            <a:ext cx="3810000" cy="2501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DE1451B-D4A8-DB10-1243-F1EF80511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125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8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0640" y="1143000"/>
            <a:ext cx="9692640" cy="50749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многих граждан пожилого возраста прекращение или ограничение трудовой деятельности имеет весьма болезненные последствия: потеря профессиональных контактов, уменьшение физической активности, проблемы со здоровьем, одиночество и многое другое, приводят к снижению качества жизни, депрессиям, и, как правило, ускорению процесса старения и снижению продолжительности жизни. Однако возможность прожить долгую и активную жизнь есть у всех граждан старшего поколения.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помощи в  решении подобных проблем в МБУ «КЦСОН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Маслянинского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района» разработана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«Повышение социальной активности людей старшего возраста через различные виды деятельности»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основана на системе мер по сохранению и укреплению здоровья, поднятия настроения, ощущения радости получения удовольствия, снятия стресса, психологического удовлетворения.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позволяет гражданам максимально использовать ресурсы своего организма для улучшения самочувствия, проведения интересного досуга, продления активного долголетия.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227B9C7-EFE4-48E5-FCA2-957EC300E5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97"/>
          <a:stretch/>
        </p:blipFill>
        <p:spPr>
          <a:xfrm>
            <a:off x="563880" y="2514600"/>
            <a:ext cx="4526280" cy="3992563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AD743A6D-4666-1629-07DF-ED7A26C0EFE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48640" y="1"/>
            <a:ext cx="10744200" cy="242315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Любимые </a:t>
            </a:r>
            <a:r>
              <a:rPr lang="ru-RU" sz="9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Шахматы </a:t>
            </a:r>
            <a:r>
              <a:rPr lang="ru-RU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шашки являются характерными развивающими занятиями для любого возраста. Одним из любимых занятий  наших посетителей являются «Шашки». Это не просто логическая игра, а то занятие, в котором важен не выигрыш, а сам процесс игры. Здесь наши гости имеют очень много преимуществ, будь то дождливый день или снегопад, вы всегда найдёте желающих для такого занимательного занятия. </a:t>
            </a:r>
            <a:r>
              <a:rPr lang="ru-RU" sz="6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</a:t>
            </a:r>
            <a:r>
              <a:rPr lang="ru-RU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у наших посетителей ещё к одному виду спорта так называемую игру в бильярд. Играя в бильярд, наши посетители, входят в азарт, уравновешивают свои эмоции, а так же  в течение игры развивается ряд качеств, необходимых для жизни (общение, коммуникабельность, толерантность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8A1B32C-4969-205E-0ABB-FF70893B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1"/>
            <a:ext cx="5068472" cy="3993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2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68D31EF-79E4-522B-F1C1-4D365E40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98119"/>
            <a:ext cx="10195560" cy="144780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Адаптивная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Занятия, направленные на оздоровление организма.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 нагрузки являются эффективными, очень мотивирующими для людей пожилого возраста, для активной и интересной жизни. Главные наши принципы- безопасность, индивидуальный подход к каждому посетителю.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5E14A6D-BD7F-024C-5D65-0AEE843691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36" y="1590957"/>
            <a:ext cx="4079160" cy="4548014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AB4855B8-EA5E-C1D3-38C7-E39AE82B8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03" y="1508755"/>
            <a:ext cx="3044048" cy="3425384"/>
          </a:xfr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7F9721E-31A8-EABC-EA85-699DF8A3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946" y="2629182"/>
            <a:ext cx="47625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0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2642D0-C1DC-DB71-789D-D5EA8053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9560"/>
            <a:ext cx="7593594" cy="79248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Адаптивная физкультура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5130FCAA-1F5A-3977-CC45-EBB7A9B991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34" y="241929"/>
            <a:ext cx="2733675" cy="3302535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98763944-F7EE-A038-9FA0-953CBDEDD6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25" y="177895"/>
            <a:ext cx="2524927" cy="3366570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BF8102-7B5B-41F6-F641-FA51D668C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6" y="1630042"/>
            <a:ext cx="4246910" cy="42469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3ED33F8-457D-C4DC-86FE-D1EFE149B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753497"/>
            <a:ext cx="54102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56FE36F-DFA4-8E37-2C01-B7657B37AEF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457200"/>
            <a:ext cx="4537075" cy="60801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Занятия </a:t>
            </a:r>
            <a:r>
              <a:rPr lang="ru-RU" sz="22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психологом</a:t>
            </a:r>
            <a:endParaRPr lang="ru-RU" sz="2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Самым главным направлением работы психолога с гражданами пожилого возраста является изучение внутреннего мира человека, его психики, структуры, а также взаимосвязи с окружающими. Психолог изучает особенности психики человека, его законы и формы проявления, помогает в преодолении внутри личностных проблем в разрешении кризисных ситуаций. Самое важное в работе психолога с такими людьми обеспечить поддержку, принятие и понимание, какие трудно найти в повседневной жизни. При этом основная цель работы психолога заключается в том, чтобы разобраться в причинах неудач, понять себя, свои чувства, обучить правильному способу борьбы со стрессовыми ситуациями без ухода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саморазрушающее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E97E7C7C-A008-F22B-A423-338ED70DE0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07" b="6485"/>
          <a:stretch/>
        </p:blipFill>
        <p:spPr>
          <a:xfrm>
            <a:off x="6705600" y="207963"/>
            <a:ext cx="5257800" cy="3078162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A56CA21-4776-C823-C2F1-F8F8B5B85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67" y="3429000"/>
            <a:ext cx="4762500" cy="3220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60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56F4BAA-6CCD-DCB1-4AB2-9B11310EF65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15950"/>
            <a:ext cx="3733800" cy="5403850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D7A4C1E-68F3-C75B-25F6-9FF2BBE94DA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86" b="12951"/>
          <a:stretch/>
        </p:blipFill>
        <p:spPr>
          <a:xfrm>
            <a:off x="320040" y="365125"/>
            <a:ext cx="5364480" cy="2697163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11677D8-199B-182C-818C-849DEA5B6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533"/>
          <a:stretch/>
        </p:blipFill>
        <p:spPr>
          <a:xfrm>
            <a:off x="239510" y="3429000"/>
            <a:ext cx="5486400" cy="3105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7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8B0BCD-1B72-1C52-8AEF-C485BFAE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"/>
            <a:ext cx="10881360" cy="18897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Оздоровительные </a:t>
            </a: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Оздоровительные мероприятия в нашем отделении, проводятся регулярно по расписанию: занятия в тренажёрном зале, «Тропа здоровья» (ЛФК), посещение гало камеры (соляной пещеры), приём кислородного 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коктейля.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мероприятия  способствуют укреплению здоровья, улучшению физического развития, совершенствованию функций организма, повышению его защитных свойств и устойчивости к различным заболеваниям, сопротивляемости к неблагоприятным условиям внешней среды, так же наши посетители получают удовлетворение в общении друг с другом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55926DE2-A301-4C3F-E059-55F1D1195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8588"/>
            <a:ext cx="3263503" cy="4140271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A85353-78BD-B725-6BBA-CFE3C2885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70" y="1988588"/>
            <a:ext cx="3009634" cy="4122501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DA64DEBA-0C23-CE6A-0BAC-C7A157FE86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985" y="2808986"/>
            <a:ext cx="4149157" cy="2455049"/>
          </a:xfrm>
        </p:spPr>
      </p:pic>
    </p:spTree>
    <p:extLst>
      <p:ext uri="{BB962C8B-B14F-4D97-AF65-F5344CB8AC3E}">
        <p14:creationId xmlns="" xmlns:p14="http://schemas.microsoft.com/office/powerpoint/2010/main" val="38412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AEC7C04-6F5B-D073-A909-9E22D26A2B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0" y="457200"/>
            <a:ext cx="3016250" cy="4313238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B36C539-0CAC-BEA1-E5F2-0C5C14F19CA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615950"/>
            <a:ext cx="3932238" cy="578485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Скандинавская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все большую популярность завоевывает такой вид физической активности, как скандинавская ходьба, в основе которой лежит определенная техника передвижения с использованием палок, напоминающих лыжные.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полезна скандинавская ходьба: улучшение кровообращения; профилактика остеохондрозов; укрепление мышц; уменьшение нагрузки на позвоночник.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Скандинавская ходьба для пенсионеров – это один из немногих видов спорта, которым могут заниматься без риска для здоровья. Главная задача заключается в том, чтобы регулярно и  с удовольствием совершать пешие прогулки с палками на комфортные расстояния, а не ставить мировые рекорды, доводя организм до изнеможения!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здоровы  и всегда помните: движение это жизнь!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7D8545-E058-E493-BF3D-06172F1F2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10" t="11572" r="11733"/>
          <a:stretch/>
        </p:blipFill>
        <p:spPr>
          <a:xfrm>
            <a:off x="5037827" y="2327751"/>
            <a:ext cx="3355676" cy="4032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9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A196AA7-EE44-5C0E-AAE6-10B483E6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8589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Культурно-досуговая деятельность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Важную роль в жизни пенсионеров, играют культурно-досуговые мероприятия. Они позволяют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организовать взаимодействие друг с другом, ценностное ориентирование. При этом благодаря яркости, эффекту эмоционального заражения чаще всего именно они для посетителей  обретают характер события и бытия.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1DB2B9C-9865-FF73-7A41-9955352EC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90" y="2395860"/>
            <a:ext cx="3810000" cy="3228975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FD7CE90D-60B3-C2E2-8126-32EBA4A0E8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4" y="2984334"/>
            <a:ext cx="4368297" cy="3228975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C2BBA0-38FD-C633-BCB2-ED78A6338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9" y="2760166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3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737</Words>
  <Application>Microsoft Office PowerPoint</Application>
  <PresentationFormat>Произвольный</PresentationFormat>
  <Paragraphs>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учреждение  « Комплексный центр социального обслуживания населения Маслянинского района Новосибирской области»</vt:lpstr>
      <vt:lpstr>Слайд 2</vt:lpstr>
      <vt:lpstr>  Адаптивная физкультура Занятия, направленные на оздоровление организма. Физические нагрузки являются эффективными, очень мотивирующими для людей пожилого возраста, для активной и интересной жизни. Главные наши принципы- безопасность, индивидуальный подход к каждому посетителю. </vt:lpstr>
      <vt:lpstr>Адаптивная физкультура </vt:lpstr>
      <vt:lpstr>Слайд 5</vt:lpstr>
      <vt:lpstr>Слайд 6</vt:lpstr>
      <vt:lpstr>  Оздоровительные мероприятия Оздоровительные мероприятия в нашем отделении, проводятся регулярно по расписанию: занятия в тренажёрном зале, «Тропа здоровья» (ЛФК), посещение гало камеры (соляной пещеры), приём кислородного коктейля. Такие мероприятия  способствуют укреплению здоровья, улучшению физического развития, совершенствованию функций организма, повышению его защитных свойств и устойчивости к различным заболеваниям, сопротивляемости к неблагоприятным условиям внешней среды, так же наши посетители получают удовлетворение в общении друг с другом. </vt:lpstr>
      <vt:lpstr>Слайд 8</vt:lpstr>
      <vt:lpstr>Культурно-досуговая деятельность Важную роль в жизни пенсионеров, играют культурно-досуговые мероприятия. Они позволяют организовать взаимодействие друг с другом, ценностное ориентирование. При этом благодаря яркости, эффекту эмоционального заражения чаще всего именно они для посетителей  обретают характер события и бытия. </vt:lpstr>
      <vt:lpstr>Культурно-досуговая деятельность</vt:lpstr>
      <vt:lpstr>Слайд 11</vt:lpstr>
      <vt:lpstr>  Культурно-просветительские мероприятия </vt:lpstr>
      <vt:lpstr>Слайд 13</vt:lpstr>
      <vt:lpstr>Слайд 14</vt:lpstr>
      <vt:lpstr>Слайд 15</vt:lpstr>
      <vt:lpstr>Слайд 16</vt:lpstr>
      <vt:lpstr>Слайд 17</vt:lpstr>
      <vt:lpstr> Восстановление жизненной энергии через общение с природой Отдых на природе – это один из простых способов восстановления психики. Природа склонна возвращать нас к «настройкам по умолчанию»,тогда все органы чувств начинают работать гораздо сильнее. Только ленивый не советует в дни тягостных раздумий отправиться на прогулку в парк.  Необходимо попробывать заменить обычные маршруты чем то совершенно необычным - выездом в лес; скандинавской ходьбой по парку. Почаще гуляйте, прогулки изменят мир к лучшему, хотя бы чуть чуть !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 Комплексный центр социального обслуживания населения Маслянинского района Новосибирской области»,2024 </dc:title>
  <dc:creator>User</dc:creator>
  <cp:lastModifiedBy>Пользователь</cp:lastModifiedBy>
  <cp:revision>7</cp:revision>
  <dcterms:created xsi:type="dcterms:W3CDTF">2024-10-09T07:21:58Z</dcterms:created>
  <dcterms:modified xsi:type="dcterms:W3CDTF">2024-10-10T09:55:55Z</dcterms:modified>
</cp:coreProperties>
</file>